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2%20APRILE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2%20APRILE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'dal 15 gennaio al 6 APRILE'!$H$17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APRILE'!$I$17:$V$17</c:f>
              <c:numCache>
                <c:formatCode>General</c:formatCode>
                <c:ptCount val="14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  <c:pt idx="12">
                  <c:v>6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8-48A1-9733-5B9EB7BCCEE0}"/>
            </c:ext>
          </c:extLst>
        </c:ser>
        <c:ser>
          <c:idx val="1"/>
          <c:order val="1"/>
          <c:tx>
            <c:strRef>
              <c:f>'dal 15 gennaio al 6 APRILE'!$H$18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APRILE'!$I$18:$V$18</c:f>
              <c:numCache>
                <c:formatCode>General</c:formatCode>
                <c:ptCount val="14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  <c:pt idx="12">
                  <c:v>62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B8-48A1-9733-5B9EB7BCCEE0}"/>
            </c:ext>
          </c:extLst>
        </c:ser>
        <c:ser>
          <c:idx val="2"/>
          <c:order val="2"/>
          <c:tx>
            <c:strRef>
              <c:f>'dal 15 gennaio al 6 APRILE'!$H$19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APRILE'!$I$19:$V$19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15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B8-48A1-9733-5B9EB7BCCEE0}"/>
            </c:ext>
          </c:extLst>
        </c:ser>
        <c:ser>
          <c:idx val="3"/>
          <c:order val="3"/>
          <c:tx>
            <c:strRef>
              <c:f>'dal 15 gennaio al 6 APRILE'!$H$20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APRILE'!$I$20:$V$20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B8-48A1-9733-5B9EB7BCCEE0}"/>
            </c:ext>
          </c:extLst>
        </c:ser>
        <c:ser>
          <c:idx val="4"/>
          <c:order val="4"/>
          <c:tx>
            <c:strRef>
              <c:f>'dal 15 gennaio al 6 APRILE'!$H$21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APRILE'!$I$21:$V$21</c:f>
              <c:numCache>
                <c:formatCode>General</c:formatCode>
                <c:ptCount val="1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B8-48A1-9733-5B9EB7BCCEE0}"/>
            </c:ext>
          </c:extLst>
        </c:ser>
        <c:ser>
          <c:idx val="5"/>
          <c:order val="5"/>
          <c:tx>
            <c:strRef>
              <c:f>'dal 15 gennaio al 6 APRILE'!$H$22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APRILE'!$I$22:$V$22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B8-48A1-9733-5B9EB7BCCEE0}"/>
            </c:ext>
          </c:extLst>
        </c:ser>
        <c:ser>
          <c:idx val="6"/>
          <c:order val="6"/>
          <c:tx>
            <c:strRef>
              <c:f>'dal 15 gennaio al 6 APRILE'!$H$23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APRILE'!$I$23:$V$23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B8-48A1-9733-5B9EB7BCCEE0}"/>
            </c:ext>
          </c:extLst>
        </c:ser>
        <c:ser>
          <c:idx val="7"/>
          <c:order val="7"/>
          <c:tx>
            <c:strRef>
              <c:f>'dal 15 gennaio al 6 APRILE'!$H$24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APRILE'!$I$24:$V$24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B8-48A1-9733-5B9EB7BCCEE0}"/>
            </c:ext>
          </c:extLst>
        </c:ser>
        <c:ser>
          <c:idx val="8"/>
          <c:order val="8"/>
          <c:tx>
            <c:strRef>
              <c:f>'dal 15 gennaio al 6 APRILE'!$H$25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APRILE'!$I$16:$V$16</c:f>
              <c:strCache>
                <c:ptCount val="14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  <c:pt idx="13">
                  <c:v>12 aprile</c:v>
                </c:pt>
              </c:strCache>
            </c:strRef>
          </c:cat>
          <c:val>
            <c:numRef>
              <c:f>'dal 15 gennaio al 6 APRILE'!$I$25:$V$25</c:f>
              <c:numCache>
                <c:formatCode>General</c:formatCode>
                <c:ptCount val="1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B8-48A1-9733-5B9EB7BCC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3952607012513933"/>
          <c:w val="0.64083736591096629"/>
          <c:h val="4.5082549048123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6 APRILE'!$H$32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APRILE'!$I$32:$V$32</c:f>
              <c:numCache>
                <c:formatCode>General</c:formatCode>
                <c:ptCount val="1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5A-46F1-9D04-5D3766289C54}"/>
            </c:ext>
          </c:extLst>
        </c:ser>
        <c:ser>
          <c:idx val="1"/>
          <c:order val="1"/>
          <c:tx>
            <c:strRef>
              <c:f>'dal 15 gennaio al 6 APRILE'!$H$33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APRILE'!$I$33:$V$33</c:f>
              <c:numCache>
                <c:formatCode>General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5A-46F1-9D04-5D3766289C54}"/>
            </c:ext>
          </c:extLst>
        </c:ser>
        <c:ser>
          <c:idx val="2"/>
          <c:order val="2"/>
          <c:tx>
            <c:strRef>
              <c:f>'dal 15 gennaio al 6 APRILE'!$H$34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5A-46F1-9D04-5D3766289C54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75A-46F1-9D04-5D3766289C54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5A-46F1-9D04-5D3766289C54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75A-46F1-9D04-5D3766289C54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5A-46F1-9D04-5D3766289C54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75A-46F1-9D04-5D3766289C54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75A-46F1-9D04-5D3766289C54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75A-46F1-9D04-5D3766289C5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75A-46F1-9D04-5D3766289C54}"/>
                </c:ext>
              </c:extLst>
            </c:dLbl>
            <c:dLbl>
              <c:idx val="12"/>
              <c:layout>
                <c:manualLayout>
                  <c:x val="-2.2629554197782305E-3"/>
                  <c:y val="0.124860646599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75A-46F1-9D04-5D3766289C54}"/>
                </c:ext>
              </c:extLst>
            </c:dLbl>
            <c:dLbl>
              <c:idx val="13"/>
              <c:layout>
                <c:manualLayout>
                  <c:x val="-5.657388549445576E-3"/>
                  <c:y val="0.13600891861761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75A-46F1-9D04-5D3766289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6 APRILE'!$I$31:$V$31</c:f>
              <c:strCache>
                <c:ptCount val="14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</c:strCache>
            </c:strRef>
          </c:cat>
          <c:val>
            <c:numRef>
              <c:f>'dal 15 gennaio al 6 APRILE'!$I$34:$V$34</c:f>
              <c:numCache>
                <c:formatCode>General</c:formatCode>
                <c:ptCount val="1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75A-46F1-9D04-5D3766289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12 aprile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79231"/>
              </p:ext>
            </p:extLst>
          </p:nvPr>
        </p:nvGraphicFramePr>
        <p:xfrm>
          <a:off x="137160" y="758952"/>
          <a:ext cx="11713467" cy="5971994"/>
        </p:xfrm>
        <a:graphic>
          <a:graphicData uri="http://schemas.openxmlformats.org/drawingml/2006/table">
            <a:tbl>
              <a:tblPr/>
              <a:tblGrid>
                <a:gridCol w="996696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12239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71844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87820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69395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612315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12314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740623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05744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723278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59441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75978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22271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719459">
                  <a:extLst>
                    <a:ext uri="{9D8B030D-6E8A-4147-A177-3AD203B41FA5}">
                      <a16:colId xmlns:a16="http://schemas.microsoft.com/office/drawing/2014/main" val="141349548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12 aprile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050609"/>
              </p:ext>
            </p:extLst>
          </p:nvPr>
        </p:nvGraphicFramePr>
        <p:xfrm>
          <a:off x="912290" y="1383322"/>
          <a:ext cx="10691446" cy="47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12 aprile 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666283"/>
              </p:ext>
            </p:extLst>
          </p:nvPr>
        </p:nvGraphicFramePr>
        <p:xfrm>
          <a:off x="335280" y="581024"/>
          <a:ext cx="11372850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373</Words>
  <Application>Microsoft Office PowerPoint</Application>
  <PresentationFormat>Widescreen</PresentationFormat>
  <Paragraphs>196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58</cp:revision>
  <dcterms:created xsi:type="dcterms:W3CDTF">2021-02-16T11:24:19Z</dcterms:created>
  <dcterms:modified xsi:type="dcterms:W3CDTF">2021-04-12T17:23:20Z</dcterms:modified>
</cp:coreProperties>
</file>