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6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44" y="332656"/>
            <a:ext cx="7699577" cy="5501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31/05/2020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1" y="559525"/>
            <a:ext cx="6624736" cy="5622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31 maggio 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04" y="1123365"/>
            <a:ext cx="8718157" cy="45375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31 maggio 2021</a:t>
            </a:r>
            <a:endParaRPr lang="it-IT" sz="2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1495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556792"/>
            <a:ext cx="6683315" cy="52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maggio 2021</a:t>
            </a:r>
            <a:endParaRPr lang="it-IT" sz="20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13" y="1197670"/>
            <a:ext cx="8650974" cy="44626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dal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2018 a Maggio 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12776"/>
            <a:ext cx="8670005" cy="499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maggio 2021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" y="996485"/>
            <a:ext cx="8797290" cy="48650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30 maggio 2021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128989" cy="39073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184</Words>
  <Application>Microsoft Office PowerPoint</Application>
  <PresentationFormat>Presentazione su schermo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maggio 2021</vt:lpstr>
      <vt:lpstr>Detenuti per Posizione Giuridica  In Italia e nel Lazio al 31 maggio 2021</vt:lpstr>
      <vt:lpstr>Percentuali di detenuti in attesa di primo giudizio  in Italia e nel Lazio dal giugno 2018 a Maggio 2021  </vt:lpstr>
      <vt:lpstr>Detenuti per Nazionalità In Italia e nel Lazio al 31 maggio 2021</vt:lpstr>
      <vt:lpstr>Detenuti per Genere in Italia e nel Lazio al 30 maggio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92</cp:revision>
  <dcterms:created xsi:type="dcterms:W3CDTF">2020-06-03T15:49:37Z</dcterms:created>
  <dcterms:modified xsi:type="dcterms:W3CDTF">2021-06-03T07:51:05Z</dcterms:modified>
</cp:coreProperties>
</file>